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80" r:id="rId4"/>
    <p:sldId id="293" r:id="rId5"/>
    <p:sldId id="281" r:id="rId6"/>
    <p:sldId id="282" r:id="rId7"/>
    <p:sldId id="283" r:id="rId8"/>
    <p:sldId id="284" r:id="rId9"/>
    <p:sldId id="286" r:id="rId10"/>
    <p:sldId id="287" r:id="rId11"/>
    <p:sldId id="279" r:id="rId1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60" autoAdjust="0"/>
    <p:restoredTop sz="95567" autoAdjust="0"/>
  </p:normalViewPr>
  <p:slideViewPr>
    <p:cSldViewPr>
      <p:cViewPr>
        <p:scale>
          <a:sx n="150" d="100"/>
          <a:sy n="150" d="100"/>
        </p:scale>
        <p:origin x="144" y="-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7B46325E-C735-3544-8DEF-783A9CFEEB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4393B91-BDD7-A14B-AECE-9B799CE8654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2B6447BA-1F44-C247-9611-5CA9AD06DF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A9826B31-7CD6-0B48-885A-85710795B03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78D88662-28A6-FA40-BC8A-EAFBC954C62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D15ACDCA-0F61-0F48-B9CF-2E54DD07F4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4048B7-A09C-794E-BB31-D49375E9589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2F0EC01-400B-2649-A503-884CED941D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FDF57-DB4F-A545-BBA0-7FA798CE5DD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60C53E0-8804-4A42-99E6-1B29F458A2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AC04C936-B34B-D746-99D2-567BA0241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0E82C2-4552-5745-9F08-D0FC68E383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873E24-E277-114C-AA6F-09A01D804F5B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7A60ADF5-6E10-F74A-B5BB-22C51A8D04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176A65F-3EDF-364D-8F9A-1141E32E0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4E290F3-6AA0-7F4E-A792-014D770DD4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3043C-32E9-F64E-97A8-7455089E7BF2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AE619CE0-E671-724F-A4E2-3CC6D26D8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AC04A48-FC8E-734C-A7AB-5D6A145D2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3898412-DA13-5747-8A0E-E7787A9CAD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52400"/>
            <a:ext cx="8382000" cy="70485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2B98985-8F97-D04F-843E-9DCC6F5F817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400" y="838200"/>
            <a:ext cx="83820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028A-B795-2B4E-98FE-E55CC1BD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2CF51-0981-1948-BF3D-2F9D88FC4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99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E671C-542A-8944-A46A-315865C0B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272213" y="152400"/>
            <a:ext cx="2014537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177FC-5CCD-1F49-BA97-1BAE57621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5891213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39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C361-67DE-C648-8A2C-A35DFD4A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8EFAD-8389-2049-B86B-80795D55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069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0D4C-EA96-EB41-86D5-4015F448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5EFD-3801-6148-9039-8AB579D9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8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1A40-F451-5A48-88DE-FE86FCB9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D5BC-4EE8-5640-9228-1C10939DF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1550" y="1524000"/>
            <a:ext cx="3581400" cy="4191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9D348-F2C5-C84B-85F5-238EBDD9D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3581400" cy="4191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2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DB34-0793-DD49-9101-3A100C0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45BE8-2616-F645-BEDB-8672B635C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71682-A75E-DD44-9CEC-1B2B9EFBF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3100E-52F1-5C44-9370-AB414AC4A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FB868-EDA8-4944-9A1A-9BEB9F86D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793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D85C-24C0-2D42-9D2F-6AA20F5E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05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45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D5A1-3FE5-C94D-8739-A951A615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A005-69AA-8C44-BBD3-D52AE467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5E2D9-8C6B-6C4B-BFA7-5BF894D53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310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5175-0196-9A48-9921-B6707129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9F524-2DEE-2E49-A000-FC72C8BE7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8B1F4-AD53-DA47-BEE3-2446B2B66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77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6F148E-C937-4E47-8F6C-1FA458123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315200" cy="7159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A5DA989-F27C-C24E-93ED-282F9F940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5240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brundritt.wordpress.com/2009/08/01/ve-silverlight-control-%E2%80%93-pushpins-infoboxes-and-best-map-view/" TargetMode="External"/><Relationship Id="rId3" Type="http://schemas.openxmlformats.org/officeDocument/2006/relationships/image" Target="../media/image18.jpeg"/><Relationship Id="rId7" Type="http://schemas.openxmlformats.org/officeDocument/2006/relationships/hyperlink" Target="https://rbrundritt.wordpress.com/2010/05/04/simple-infoboxes-in-bing-maps-silverligh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weathermap.org/current#current_JSON" TargetMode="External"/><Relationship Id="rId5" Type="http://schemas.openxmlformats.org/officeDocument/2006/relationships/hyperlink" Target="https://msdn.microsoft.com/en-us/library/ff701710.aspx" TargetMode="External"/><Relationship Id="rId10" Type="http://schemas.openxmlformats.org/officeDocument/2006/relationships/hyperlink" Target="https://jsonformatter.curiousconcept.com/" TargetMode="External"/><Relationship Id="rId4" Type="http://schemas.openxmlformats.org/officeDocument/2006/relationships/hyperlink" Target="https://msdn.microsoft.com/ja-jp/library/hh709044.aspx" TargetMode="External"/><Relationship Id="rId9" Type="http://schemas.openxmlformats.org/officeDocument/2006/relationships/hyperlink" Target="https://code.msdn.microsoft.com/windowsapps/Draw-Route-using-Bing-Maps-4a6ad1e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633D9A21-F387-DF45-9484-2C7A11C295B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44008" y="1198240"/>
            <a:ext cx="3767336" cy="143867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en-US" dirty="0"/>
              <a:t>Thanh-Tung Pham</a:t>
            </a:r>
          </a:p>
          <a:p>
            <a:pPr algn="l">
              <a:lnSpc>
                <a:spcPct val="150000"/>
              </a:lnSpc>
            </a:pPr>
            <a:r>
              <a:rPr lang="en-US" altLang="en-US" dirty="0"/>
              <a:t>Yasser Soofiyani</a:t>
            </a:r>
          </a:p>
          <a:p>
            <a:pPr algn="l"/>
            <a:endParaRPr lang="en-US" altLang="en-US" dirty="0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775A731-9100-1B47-8757-DAAF433422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en-US" dirty="0" err="1"/>
              <a:t>WMRApp</a:t>
            </a:r>
            <a:r>
              <a:rPr lang="en-US" altLang="en-US" dirty="0"/>
              <a:t>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267A-25F0-444D-B956-A56191A7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Dragging, dropping a pushpin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C1EC-3090-0B41-810D-B60DF3586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9E8A3-C3D9-1342-A799-46130DCB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0728"/>
            <a:ext cx="866388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6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E6AE0BFA-7D35-D24B-8B75-3C2678DBF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80789"/>
            <a:ext cx="6934200" cy="71596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Summary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896EF3B8-5748-2F4D-A350-684E65EEC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68760"/>
            <a:ext cx="6934200" cy="454759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u="sng" dirty="0">
                <a:solidFill>
                  <a:schemeClr val="tx1"/>
                </a:solidFill>
              </a:rPr>
              <a:t>References: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4"/>
              </a:rPr>
              <a:t>https://msdn.microsoft.com/ja-jp/library/hh709044.aspx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5"/>
              </a:rPr>
              <a:t>https://msdn.microsoft.com/en-us/library/ff701710.aspx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6"/>
              </a:rPr>
              <a:t>https://openweathermap.org/current#current_JSON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7"/>
              </a:rPr>
              <a:t>https://rbrundritt.wordpress.com/2010/05/04/simple-infoboxes-in-bing-maps-silverlight/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8"/>
              </a:rPr>
              <a:t>https://rbrundritt.wordpress.com/2009/08/01/ve-silverlight-control-%E2%80%93-pushpins-infoboxes-and-best-map-view/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9"/>
              </a:rPr>
              <a:t>https://code.msdn.microsoft.com/windowsapps/Draw-Route-using-Bing-Maps-4a6ad1e7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10"/>
              </a:rPr>
              <a:t>https://jsonformatter.curiousconcept.com/</a:t>
            </a:r>
            <a:endParaRPr lang="en-CA" sz="16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Special thanks to Mr. </a:t>
            </a:r>
            <a:r>
              <a:rPr lang="en-US" sz="1800" b="1" dirty="0" err="1">
                <a:solidFill>
                  <a:schemeClr val="tx1"/>
                </a:solidFill>
              </a:rPr>
              <a:t>Prokopski</a:t>
            </a:r>
            <a:r>
              <a:rPr lang="en-US" sz="1800" b="1" dirty="0">
                <a:solidFill>
                  <a:schemeClr val="tx1"/>
                </a:solidFill>
              </a:rPr>
              <a:t>.</a:t>
            </a:r>
            <a:endParaRPr lang="en-CA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52EE3535-4809-E343-A1A0-E24A0071C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Background</a:t>
            </a:r>
            <a:endParaRPr lang="ru-RU" altLang="en-US" sz="4000" dirty="0"/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7B714C39-1E79-B041-A918-E0183E5F1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ru-RU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B37C8-99BE-6D49-8B3C-463AAC6A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29843"/>
            <a:ext cx="8663880" cy="4598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DB40-5338-F043-813B-5FC3343B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7EAF3-8B4E-8A48-A0AE-9816120DE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080000"/>
            <a:ext cx="8280000" cy="413681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0129F-1F1A-9045-8635-6B9B95F3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3068959"/>
            <a:ext cx="2052000" cy="2061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081FE-5387-EA48-AF51-6A660B4D282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440000"/>
            <a:ext cx="20376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A7699-BD6F-5A4D-AD08-00ED3591AA8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0" y="1422000"/>
            <a:ext cx="2052000" cy="1839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F23B8-FF70-1B4C-9BAE-F9E9F3CE8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000" y="3348000"/>
            <a:ext cx="2031269" cy="173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64912-6813-BD48-89A1-6CE1D67B351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700000" y="1458000"/>
            <a:ext cx="3654000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9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15CE-140A-7A42-A06B-C537AA08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AECE7-1859-8B42-8612-8AADCF1F7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1052736"/>
            <a:ext cx="6696744" cy="4608512"/>
          </a:xfrm>
        </p:spPr>
      </p:pic>
    </p:spTree>
    <p:extLst>
      <p:ext uri="{BB962C8B-B14F-4D97-AF65-F5344CB8AC3E}">
        <p14:creationId xmlns:p14="http://schemas.microsoft.com/office/powerpoint/2010/main" val="212211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253A-2083-7745-9977-07CFB769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Pick a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936F4-2FF3-3F49-AE8F-2899FDD2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5828297" cy="4009293"/>
          </a:xfrm>
          <a:prstGeom prst="rect">
            <a:avLst/>
          </a:prstGeom>
        </p:spPr>
      </p:pic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CD9C4E67-F3A8-2047-95E0-A88587593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180" y="2873009"/>
            <a:ext cx="3302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5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4D7CA4-138D-3A4C-BE73-94F60F87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72" y="1340768"/>
            <a:ext cx="2398012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 err="1"/>
              <a:t>getWeather</a:t>
            </a:r>
            <a:r>
              <a:rPr lang="en-US" sz="1800" b="1" dirty="0"/>
              <a:t>() method invoked from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Global class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C1AC0-39F5-5646-A9FF-C30ED89D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548680"/>
            <a:ext cx="6082541" cy="58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2A1B9E-86B7-3348-9CD6-C632EA0B9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764704"/>
            <a:ext cx="8064896" cy="46805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200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AA5E-B096-3348-AD93-4569BE43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	</a:t>
            </a:r>
            <a:r>
              <a:rPr lang="en-US" sz="2000" b="1" dirty="0" err="1"/>
              <a:t>btnAddStop_Click</a:t>
            </a:r>
            <a:r>
              <a:rPr lang="en-US" sz="2000" b="1" dirty="0"/>
              <a:t>() method in Code behind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EA59B1-DD31-8144-8EED-28D029368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980728"/>
            <a:ext cx="7583760" cy="382899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7466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4E9623-1A7A-8C42-B268-E99518D3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625220"/>
            <a:ext cx="7272808" cy="51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641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24">
  <a:themeElements>
    <a:clrScheme name="powerpoint-template-24 7">
      <a:dk1>
        <a:srgbClr val="4D4D4D"/>
      </a:dk1>
      <a:lt1>
        <a:srgbClr val="FFFFFF"/>
      </a:lt1>
      <a:dk2>
        <a:srgbClr val="4D4D4D"/>
      </a:dk2>
      <a:lt2>
        <a:srgbClr val="026788"/>
      </a:lt2>
      <a:accent1>
        <a:srgbClr val="0089B3"/>
      </a:accent1>
      <a:accent2>
        <a:srgbClr val="01A2CE"/>
      </a:accent2>
      <a:accent3>
        <a:srgbClr val="FFFFFF"/>
      </a:accent3>
      <a:accent4>
        <a:srgbClr val="404040"/>
      </a:accent4>
      <a:accent5>
        <a:srgbClr val="AAC4D6"/>
      </a:accent5>
      <a:accent6>
        <a:srgbClr val="0192BA"/>
      </a:accent6>
      <a:hlink>
        <a:srgbClr val="01B3D8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246DD8"/>
        </a:lt2>
        <a:accent1>
          <a:srgbClr val="2FC5F1"/>
        </a:accent1>
        <a:accent2>
          <a:srgbClr val="218DEB"/>
        </a:accent2>
        <a:accent3>
          <a:srgbClr val="FFFFFF"/>
        </a:accent3>
        <a:accent4>
          <a:srgbClr val="404040"/>
        </a:accent4>
        <a:accent5>
          <a:srgbClr val="ADDFF7"/>
        </a:accent5>
        <a:accent6>
          <a:srgbClr val="1D7FD5"/>
        </a:accent6>
        <a:hlink>
          <a:srgbClr val="39A1E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4377BA"/>
        </a:lt2>
        <a:accent1>
          <a:srgbClr val="5793D1"/>
        </a:accent1>
        <a:accent2>
          <a:srgbClr val="5FA2DB"/>
        </a:accent2>
        <a:accent3>
          <a:srgbClr val="FFFFFF"/>
        </a:accent3>
        <a:accent4>
          <a:srgbClr val="404040"/>
        </a:accent4>
        <a:accent5>
          <a:srgbClr val="B4C8E5"/>
        </a:accent5>
        <a:accent6>
          <a:srgbClr val="5592C6"/>
        </a:accent6>
        <a:hlink>
          <a:srgbClr val="68AEE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0067B5"/>
        </a:lt2>
        <a:accent1>
          <a:srgbClr val="1881BF"/>
        </a:accent1>
        <a:accent2>
          <a:srgbClr val="39B0DA"/>
        </a:accent2>
        <a:accent3>
          <a:srgbClr val="FFFFFF"/>
        </a:accent3>
        <a:accent4>
          <a:srgbClr val="404040"/>
        </a:accent4>
        <a:accent5>
          <a:srgbClr val="ABC1DC"/>
        </a:accent5>
        <a:accent6>
          <a:srgbClr val="339FC5"/>
        </a:accent6>
        <a:hlink>
          <a:srgbClr val="40B0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026788"/>
        </a:lt2>
        <a:accent1>
          <a:srgbClr val="0089B3"/>
        </a:accent1>
        <a:accent2>
          <a:srgbClr val="01A2CE"/>
        </a:accent2>
        <a:accent3>
          <a:srgbClr val="FFFFFF"/>
        </a:accent3>
        <a:accent4>
          <a:srgbClr val="404040"/>
        </a:accent4>
        <a:accent5>
          <a:srgbClr val="AAC4D6"/>
        </a:accent5>
        <a:accent6>
          <a:srgbClr val="0192BA"/>
        </a:accent6>
        <a:hlink>
          <a:srgbClr val="01B3D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006AB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0084D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205EDC"/>
        </a:lt2>
        <a:accent1>
          <a:srgbClr val="3488E9"/>
        </a:accent1>
        <a:accent2>
          <a:srgbClr val="50B3F5"/>
        </a:accent2>
        <a:accent3>
          <a:srgbClr val="FFFFFF"/>
        </a:accent3>
        <a:accent4>
          <a:srgbClr val="404040"/>
        </a:accent4>
        <a:accent5>
          <a:srgbClr val="AEC3F2"/>
        </a:accent5>
        <a:accent6>
          <a:srgbClr val="48A2DE"/>
        </a:accent6>
        <a:hlink>
          <a:srgbClr val="65D4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powerpoint-template-24</Template>
  <TotalTime>257</TotalTime>
  <Words>126</Words>
  <Application>Microsoft Macintosh PowerPoint</Application>
  <PresentationFormat>On-screen Show (4:3)</PresentationFormat>
  <Paragraphs>24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Microsoft Sans Serif</vt:lpstr>
      <vt:lpstr>powerpoint-template-24</vt:lpstr>
      <vt:lpstr>WMRApp presentation</vt:lpstr>
      <vt:lpstr>Background</vt:lpstr>
      <vt:lpstr>Background</vt:lpstr>
      <vt:lpstr>Database </vt:lpstr>
      <vt:lpstr>Pick a location</vt:lpstr>
      <vt:lpstr>PowerPoint Presentation</vt:lpstr>
      <vt:lpstr>PowerPoint Presentation</vt:lpstr>
      <vt:lpstr> btnAddStop_Click() method in Code behind</vt:lpstr>
      <vt:lpstr>PowerPoint Presentation</vt:lpstr>
      <vt:lpstr>Dragging, dropping a pushpin</vt:lpstr>
      <vt:lpstr>Summary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yasser soofiyani</dc:creator>
  <cp:lastModifiedBy>yasser soofiyani</cp:lastModifiedBy>
  <cp:revision>89</cp:revision>
  <dcterms:created xsi:type="dcterms:W3CDTF">2018-04-11T19:14:39Z</dcterms:created>
  <dcterms:modified xsi:type="dcterms:W3CDTF">2018-04-12T02:03:05Z</dcterms:modified>
</cp:coreProperties>
</file>